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Montserrat-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2ae06304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2ae06304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2ae06304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2ae06304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Begin Recording</a:t>
            </a:r>
            <a:r>
              <a:rPr lang="en"/>
              <a:t> at this stage of the intro</a:t>
            </a:r>
            <a:endParaRPr/>
          </a:p>
          <a:p>
            <a:pPr indent="-298450" lvl="0" marL="457200" rtl="0" algn="l">
              <a:spcBef>
                <a:spcPts val="0"/>
              </a:spcBef>
              <a:spcAft>
                <a:spcPts val="0"/>
              </a:spcAft>
              <a:buSzPts val="1100"/>
              <a:buChar char="●"/>
            </a:pPr>
            <a:r>
              <a:rPr lang="en"/>
              <a:t>Add event graphic to this slide</a:t>
            </a:r>
            <a:endParaRPr/>
          </a:p>
          <a:p>
            <a:pPr indent="-298450" lvl="0" marL="457200" rtl="0" algn="l">
              <a:spcBef>
                <a:spcPts val="0"/>
              </a:spcBef>
              <a:spcAft>
                <a:spcPts val="0"/>
              </a:spcAft>
              <a:buSzPts val="1100"/>
              <a:buChar char="●"/>
            </a:pPr>
            <a:r>
              <a:rPr lang="en"/>
              <a:t>Introduce event and description</a:t>
            </a:r>
            <a:endParaRPr/>
          </a:p>
          <a:p>
            <a:pPr indent="-298450" lvl="0" marL="457200" rtl="0" algn="l">
              <a:spcBef>
                <a:spcPts val="0"/>
              </a:spcBef>
              <a:spcAft>
                <a:spcPts val="0"/>
              </a:spcAft>
              <a:buSzPts val="1100"/>
              <a:buChar char="●"/>
            </a:pPr>
            <a:r>
              <a:rPr lang="en"/>
              <a:t>Introduce speaker and read their bio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866736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866736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ae06304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ae063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b178b3e3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7b178b3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1cb7048a9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1cb704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2ae0630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2ae0630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9866736e9_0_57: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9866736e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2ae0630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2ae0630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2ae06304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2ae06304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2ae06304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2ae06304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2ae0630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2ae0630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2ae06304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2ae06304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ae06304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2ae06304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ae06304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2ae06304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2ae06304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2ae06304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www.linkedin.com/in/jessicakoubi/" TargetMode="External"/><Relationship Id="rId5"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jessicakoubi/talk_introduction_to_qt/blob/main/src/session_04"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Qt:</a:t>
            </a:r>
            <a:br>
              <a:rPr lang="en" sz="3000">
                <a:solidFill>
                  <a:srgbClr val="077A7C"/>
                </a:solidFill>
                <a:latin typeface="Montserrat"/>
                <a:ea typeface="Montserrat"/>
                <a:cs typeface="Montserrat"/>
                <a:sym typeface="Montserrat"/>
              </a:rPr>
            </a:br>
            <a:r>
              <a:rPr lang="en" sz="2500">
                <a:solidFill>
                  <a:srgbClr val="077A7C"/>
                </a:solidFill>
                <a:latin typeface="Montserrat"/>
                <a:ea typeface="Montserrat"/>
                <a:cs typeface="Montserrat"/>
                <a:sym typeface="Montserrat"/>
              </a:rPr>
              <a:t>How to Create Your First Interface</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04</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137" name="Google Shape;137;p23"/>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2000250" y="-26875"/>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45" name="Google Shape;145;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46" name="Google Shape;146;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a:t>
            </a:r>
            <a:r>
              <a:rPr lang="en" sz="1700" u="sng">
                <a:solidFill>
                  <a:schemeClr val="hlink"/>
                </a:solidFill>
                <a:hlinkClick r:id="rId5"/>
              </a:rPr>
              <a:t>jessicakoubi</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Clone the </a:t>
            </a:r>
            <a:r>
              <a:rPr i="1" lang="en" sz="2100">
                <a:latin typeface="Montserrat"/>
                <a:ea typeface="Montserrat"/>
                <a:cs typeface="Montserrat"/>
                <a:sym typeface="Montserrat"/>
              </a:rPr>
              <a:t>talk_introduction_to_qt</a:t>
            </a:r>
            <a:r>
              <a:rPr lang="en" sz="2100">
                <a:latin typeface="Montserrat"/>
                <a:ea typeface="Montserrat"/>
                <a:cs typeface="Montserrat"/>
                <a:sym typeface="Montserrat"/>
              </a:rPr>
              <a:t> repository.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virtual environment using venv.</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Install the required packages with pip.</a:t>
            </a:r>
            <a:endParaRPr sz="2100">
              <a:latin typeface="Montserrat"/>
              <a:ea typeface="Montserrat"/>
              <a:cs typeface="Montserrat"/>
              <a:sym typeface="Montserrat"/>
            </a:endParaRPr>
          </a:p>
        </p:txBody>
      </p:sp>
      <p:sp>
        <p:nvSpPr>
          <p:cNvPr id="152" name="Google Shape;152;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Creating our virtual environment</a:t>
            </a:r>
            <a:endParaRPr b="1" sz="2500">
              <a:solidFill>
                <a:srgbClr val="007A7C"/>
              </a:solidFill>
              <a:latin typeface="Montserrat"/>
              <a:ea typeface="Montserrat"/>
              <a:cs typeface="Montserrat"/>
              <a:sym typeface="Montserrat"/>
            </a:endParaRPr>
          </a:p>
        </p:txBody>
      </p:sp>
      <p:pic>
        <p:nvPicPr>
          <p:cNvPr id="153" name="Google Shape;153;p25"/>
          <p:cNvPicPr preferRelativeResize="0"/>
          <p:nvPr/>
        </p:nvPicPr>
        <p:blipFill>
          <a:blip r:embed="rId3">
            <a:alphaModFix/>
          </a:blip>
          <a:stretch>
            <a:fillRect/>
          </a:stretch>
        </p:blipFill>
        <p:spPr>
          <a:xfrm>
            <a:off x="8001850" y="4387000"/>
            <a:ext cx="1018952" cy="677149"/>
          </a:xfrm>
          <a:prstGeom prst="rect">
            <a:avLst/>
          </a:prstGeom>
          <a:noFill/>
          <a:ln>
            <a:noFill/>
          </a:ln>
        </p:spPr>
      </p:pic>
      <p:pic>
        <p:nvPicPr>
          <p:cNvPr id="154" name="Google Shape;154;p25"/>
          <p:cNvPicPr preferRelativeResize="0"/>
          <p:nvPr/>
        </p:nvPicPr>
        <p:blipFill>
          <a:blip r:embed="rId4">
            <a:alphaModFix/>
          </a:blip>
          <a:stretch>
            <a:fillRect/>
          </a:stretch>
        </p:blipFill>
        <p:spPr>
          <a:xfrm>
            <a:off x="694425" y="2323900"/>
            <a:ext cx="7091224" cy="24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Code available at: </a:t>
            </a:r>
            <a:r>
              <a:rPr lang="en" sz="2100" u="sng">
                <a:solidFill>
                  <a:schemeClr val="hlink"/>
                </a:solidFill>
                <a:latin typeface="Montserrat"/>
                <a:ea typeface="Montserrat"/>
                <a:cs typeface="Montserrat"/>
                <a:sym typeface="Montserrat"/>
                <a:hlinkClick r:id="rId3"/>
              </a:rPr>
              <a:t>https://github.com/jessicakoubi/talk_introduction_to_qt/blob/main/src/session_04</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0" name="Google Shape;160;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Curve Filterer: Part 1</a:t>
            </a:r>
            <a:endParaRPr b="1" sz="2500">
              <a:solidFill>
                <a:srgbClr val="007A7C"/>
              </a:solidFill>
              <a:latin typeface="Montserrat"/>
              <a:ea typeface="Montserrat"/>
              <a:cs typeface="Montserrat"/>
              <a:sym typeface="Montserrat"/>
            </a:endParaRPr>
          </a:p>
        </p:txBody>
      </p:sp>
      <p:pic>
        <p:nvPicPr>
          <p:cNvPr id="161" name="Google Shape;161;p26"/>
          <p:cNvPicPr preferRelativeResize="0"/>
          <p:nvPr/>
        </p:nvPicPr>
        <p:blipFill>
          <a:blip r:embed="rId4">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Mock-up vs End Result</a:t>
            </a:r>
            <a:endParaRPr b="1" sz="2500">
              <a:solidFill>
                <a:srgbClr val="007A7C"/>
              </a:solidFill>
              <a:latin typeface="Montserrat"/>
              <a:ea typeface="Montserrat"/>
              <a:cs typeface="Montserrat"/>
              <a:sym typeface="Montserrat"/>
            </a:endParaRPr>
          </a:p>
        </p:txBody>
      </p:sp>
      <p:pic>
        <p:nvPicPr>
          <p:cNvPr id="167" name="Google Shape;167;p27"/>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68" name="Google Shape;168;p27"/>
          <p:cNvPicPr preferRelativeResize="0"/>
          <p:nvPr/>
        </p:nvPicPr>
        <p:blipFill>
          <a:blip r:embed="rId4">
            <a:alphaModFix/>
          </a:blip>
          <a:stretch>
            <a:fillRect/>
          </a:stretch>
        </p:blipFill>
        <p:spPr>
          <a:xfrm>
            <a:off x="226375" y="1060750"/>
            <a:ext cx="3817499" cy="3670676"/>
          </a:xfrm>
          <a:prstGeom prst="rect">
            <a:avLst/>
          </a:prstGeom>
          <a:noFill/>
          <a:ln>
            <a:noFill/>
          </a:ln>
        </p:spPr>
      </p:pic>
      <p:pic>
        <p:nvPicPr>
          <p:cNvPr id="169" name="Google Shape;169;p27"/>
          <p:cNvPicPr preferRelativeResize="0"/>
          <p:nvPr/>
        </p:nvPicPr>
        <p:blipFill>
          <a:blip r:embed="rId5">
            <a:alphaModFix/>
          </a:blip>
          <a:stretch>
            <a:fillRect/>
          </a:stretch>
        </p:blipFill>
        <p:spPr>
          <a:xfrm>
            <a:off x="4272475" y="1060750"/>
            <a:ext cx="3698761" cy="3606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75" name="Google Shape;175;p28"/>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76" name="Google Shape;176;p28"/>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182" name="Google Shape;182;p29"/>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183" name="Google Shape;183;p29"/>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Final</a:t>
            </a:r>
            <a:r>
              <a:rPr lang="en" sz="1800">
                <a:solidFill>
                  <a:srgbClr val="007A7C"/>
                </a:solidFill>
                <a:latin typeface="Montserrat"/>
                <a:ea typeface="Montserrat"/>
                <a:cs typeface="Montserrat"/>
                <a:sym typeface="Montserrat"/>
              </a:rPr>
              <a:t> session on March 8th 2022 at 21:00 ET</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184" name="Google Shape;184;p29"/>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rotWithShape="1">
          <a:blip r:embed="rId5">
            <a:alphaModFix/>
          </a:blip>
          <a:srcRect b="0" l="-2337" r="-2035" t="0"/>
          <a:stretch/>
        </p:blipFill>
        <p:spPr>
          <a:xfrm>
            <a:off x="1910275" y="873025"/>
            <a:ext cx="5544550" cy="4114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821175"/>
            <a:ext cx="695700" cy="695700"/>
          </a:xfrm>
          <a:prstGeom prst="rect">
            <a:avLst/>
          </a:prstGeom>
          <a:noFill/>
          <a:ln>
            <a:noFill/>
          </a:ln>
        </p:spPr>
      </p:pic>
      <p:sp>
        <p:nvSpPr>
          <p:cNvPr id="124" name="Google Shape;124;p22"/>
          <p:cNvSpPr txBox="1"/>
          <p:nvPr/>
        </p:nvSpPr>
        <p:spPr>
          <a:xfrm>
            <a:off x="2661225" y="28381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4246425"/>
            <a:ext cx="519950" cy="519950"/>
          </a:xfrm>
          <a:prstGeom prst="rect">
            <a:avLst/>
          </a:prstGeom>
          <a:noFill/>
          <a:ln>
            <a:noFill/>
          </a:ln>
        </p:spPr>
      </p:pic>
      <p:sp>
        <p:nvSpPr>
          <p:cNvPr id="126" name="Google Shape;126;p22"/>
          <p:cNvSpPr txBox="1"/>
          <p:nvPr/>
        </p:nvSpPr>
        <p:spPr>
          <a:xfrm>
            <a:off x="2504325" y="42464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5337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21275" y="4292650"/>
            <a:ext cx="1173801" cy="780074"/>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75" y="3533804"/>
            <a:ext cx="519949" cy="519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